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8" r:id="rId3"/>
    <p:sldId id="269" r:id="rId4"/>
    <p:sldId id="270" r:id="rId5"/>
    <p:sldId id="271" r:id="rId6"/>
    <p:sldId id="272" r:id="rId7"/>
    <p:sldId id="273" r:id="rId8"/>
    <p:sldId id="275" r:id="rId9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7761D-6718-7E34-A3B8-32A8F8113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773004-1C10-1A9A-9738-6EE2F9C671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79771-BB94-D7B1-EE24-5E821B491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ECA2-23C6-4504-AC28-7C946DA90F54}" type="datetimeFigureOut">
              <a:rPr lang="en-IN" smtClean="0"/>
              <a:t>21-07-2025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CDF3F-C196-4648-1CBA-3F6914A15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E1318-5DB2-64FD-1D4C-3A88606E1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4B18B-F5BE-4F1F-AA48-3BA8A949C4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1091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82DC4-6D35-E774-EAFA-27EA8D761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F9712A-B7B2-32C6-A701-CBD159CA1E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38EB6-387D-3556-9511-2F00F730B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ECA2-23C6-4504-AC28-7C946DA90F54}" type="datetimeFigureOut">
              <a:rPr lang="en-IN" smtClean="0"/>
              <a:t>21-07-2025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55396-345F-3F4E-975C-B7B733FBF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D99B9-A51E-7515-FC2B-B3A31CCF4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4B18B-F5BE-4F1F-AA48-3BA8A949C4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4196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954673-3F96-4759-E5BC-3695BEDE21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26B132-65E9-7E55-3880-53340D9DEA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89837-41CF-C062-295D-D2AC9220E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ECA2-23C6-4504-AC28-7C946DA90F54}" type="datetimeFigureOut">
              <a:rPr lang="en-IN" smtClean="0"/>
              <a:t>21-07-2025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B881E-74AE-9E3F-144A-9E36DB623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4038C-D44D-BEAF-96DE-127F66218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4B18B-F5BE-4F1F-AA48-3BA8A949C4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952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F6461-206C-75EC-54C4-124BFBF66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5B817-CD23-3C6A-D6A6-0521AEFAF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B7D8E-D58A-0380-0C57-FC581F368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ECA2-23C6-4504-AC28-7C946DA90F54}" type="datetimeFigureOut">
              <a:rPr lang="en-IN" smtClean="0"/>
              <a:t>21-07-2025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AC49E-9A9C-6DD7-EE6F-7AB196F6A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AA8AB-842D-7B2F-850C-EA377CE9D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4B18B-F5BE-4F1F-AA48-3BA8A949C4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5969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19AC3-F293-A6A7-F63A-440D25E86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276A23-5B7C-D6AF-8A31-7A6604278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7F001-17E8-DBA8-FB38-CA9C994A6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ECA2-23C6-4504-AC28-7C946DA90F54}" type="datetimeFigureOut">
              <a:rPr lang="en-IN" smtClean="0"/>
              <a:t>21-07-2025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50C78-E58B-9E91-1620-80961594C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96095-9FDA-BCBE-027B-AD93D73FC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4B18B-F5BE-4F1F-AA48-3BA8A949C4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2279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B8BC1-BDD8-FA7D-779E-0D2B93C10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8E19D-B743-A6DB-CC80-BC04B17ADF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95BCDE-219C-7B6E-7415-B201481F66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C575E-961B-9FB1-EAE6-5C40F6A30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ECA2-23C6-4504-AC28-7C946DA90F54}" type="datetimeFigureOut">
              <a:rPr lang="en-IN" smtClean="0"/>
              <a:t>21-07-2025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18B0ED-9643-EE66-E3FC-999D771A3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207646-0176-8570-EB9D-D992FAEA8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4B18B-F5BE-4F1F-AA48-3BA8A949C4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2622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A7C56-C3B2-E80B-1C3A-FBB525EEE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A583B-9329-2588-7AEF-AAF5F701F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FCB078-871C-75A7-270E-084F113077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AF819F-D581-0947-89F1-A070A688D6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876DFF-6DAB-CF56-50CC-40B85585B0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3A7CA9-CC62-F633-A5E5-DB66237EE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ECA2-23C6-4504-AC28-7C946DA90F54}" type="datetimeFigureOut">
              <a:rPr lang="en-IN" smtClean="0"/>
              <a:t>21-07-2025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BE7616-5317-EB8C-CBEA-348FA4D42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56D4C3-0D92-D3EC-E8E8-D16B9BD52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4B18B-F5BE-4F1F-AA48-3BA8A949C4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1681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33377-5E94-1110-210C-6B7DD64F1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8F58A-E7B4-82EB-B886-55F1A20D1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ECA2-23C6-4504-AC28-7C946DA90F54}" type="datetimeFigureOut">
              <a:rPr lang="en-IN" smtClean="0"/>
              <a:t>21-07-2025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0F248-12AB-5A7E-ED8D-965E4CD46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DC02BB-A9C6-0129-6636-98ABB3BF4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4B18B-F5BE-4F1F-AA48-3BA8A949C4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6992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F26766-3574-EF2B-4B23-0ADFC44C2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ECA2-23C6-4504-AC28-7C946DA90F54}" type="datetimeFigureOut">
              <a:rPr lang="en-IN" smtClean="0"/>
              <a:t>21-07-2025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C25D1C-A222-62D5-4613-D0C8E2670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DA8AF-3C39-AB1D-9312-299923074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4B18B-F5BE-4F1F-AA48-3BA8A949C4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2697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F957F-99C4-C84A-22F6-FE2F27420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57C0D-A6AD-0C8D-CC78-58B9CD96F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D72A14-9B72-D81F-97C2-7CECCC7290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570193-66C1-832F-D74E-B6908D870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ECA2-23C6-4504-AC28-7C946DA90F54}" type="datetimeFigureOut">
              <a:rPr lang="en-IN" smtClean="0"/>
              <a:t>21-07-2025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A81376-635B-4808-6CFC-840E8FF7F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4F931-6A91-A166-6F78-4FEA5AA9A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4B18B-F5BE-4F1F-AA48-3BA8A949C4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1528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44CE5-9FE5-6FE0-8E05-BBB91EEB4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6BDD3B-E2E9-51FE-1171-8E9F72F719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23E21B-62A0-7D97-4532-4868D3F33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99508B-FA23-1A7A-7899-D00C0CD41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CECA2-23C6-4504-AC28-7C946DA90F54}" type="datetimeFigureOut">
              <a:rPr lang="en-IN" smtClean="0"/>
              <a:t>21-07-2025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BE736F-5D26-07C1-D488-04CCFEE7F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D751A-9508-508B-5EB6-6E284E930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4B18B-F5BE-4F1F-AA48-3BA8A949C4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480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326EFB-95A9-B4C4-7279-2D2B008CB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0D3FD-7446-DF45-7079-1E0A0063F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6C691-66F4-454A-B976-8A26A32D2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DCECA2-23C6-4504-AC28-7C946DA90F54}" type="datetimeFigureOut">
              <a:rPr lang="en-IN" smtClean="0"/>
              <a:t>21-07-2025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6C430-8827-7390-E211-F46E2ABF1F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EE8D5-7D56-2B0C-D2E2-F3B444A437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24B18B-F5BE-4F1F-AA48-3BA8A949C4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21189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.">
            <a:extLst>
              <a:ext uri="{FF2B5EF4-FFF2-40B4-BE49-F238E27FC236}">
                <a16:creationId xmlns:a16="http://schemas.microsoft.com/office/drawing/2014/main" id="{B0728EBF-7394-09ED-86FC-241EDA50FD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0"/>
            <a:ext cx="10312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592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3">
            <a:extLst>
              <a:ext uri="{FF2B5EF4-FFF2-40B4-BE49-F238E27FC236}">
                <a16:creationId xmlns:a16="http://schemas.microsoft.com/office/drawing/2014/main" id="{04996689-6BB1-A738-953F-AB240C3960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768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4">
            <a:extLst>
              <a:ext uri="{FF2B5EF4-FFF2-40B4-BE49-F238E27FC236}">
                <a16:creationId xmlns:a16="http://schemas.microsoft.com/office/drawing/2014/main" id="{E6B9E630-A088-A3C3-9D0D-A0435DC64F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502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5">
            <a:extLst>
              <a:ext uri="{FF2B5EF4-FFF2-40B4-BE49-F238E27FC236}">
                <a16:creationId xmlns:a16="http://schemas.microsoft.com/office/drawing/2014/main" id="{FB69C6BD-81C0-E1B1-2282-45A74F293D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50" y="0"/>
            <a:ext cx="5370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7695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6">
            <a:extLst>
              <a:ext uri="{FF2B5EF4-FFF2-40B4-BE49-F238E27FC236}">
                <a16:creationId xmlns:a16="http://schemas.microsoft.com/office/drawing/2014/main" id="{5274B1EC-0C98-FBB0-523B-C828C3271B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771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96344">
            <a:extLst>
              <a:ext uri="{FF2B5EF4-FFF2-40B4-BE49-F238E27FC236}">
                <a16:creationId xmlns:a16="http://schemas.microsoft.com/office/drawing/2014/main" id="{D323D6C6-E51B-DCF1-1370-8BC3E4D07E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08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everage-caffeine-carbonated-carbonated-drink">
            <a:extLst>
              <a:ext uri="{FF2B5EF4-FFF2-40B4-BE49-F238E27FC236}">
                <a16:creationId xmlns:a16="http://schemas.microsoft.com/office/drawing/2014/main" id="{45F4DA96-A250-4D26-67D2-A51C84B4A9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75" y="0"/>
            <a:ext cx="10280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0838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lk-spray-stream-orange-background-wallpaper-preview">
            <a:extLst>
              <a:ext uri="{FF2B5EF4-FFF2-40B4-BE49-F238E27FC236}">
                <a16:creationId xmlns:a16="http://schemas.microsoft.com/office/drawing/2014/main" id="{A14F8115-206C-CF0E-FC75-6AC0BB1203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0"/>
            <a:ext cx="105108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6559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Amith ak</dc:creator>
  <cp:lastModifiedBy>Amith ak</cp:lastModifiedBy>
  <cp:revision>1</cp:revision>
  <dcterms:created xsi:type="dcterms:W3CDTF">2025-07-21T10:21:58Z</dcterms:created>
  <dcterms:modified xsi:type="dcterms:W3CDTF">2025-07-21T10:25:42Z</dcterms:modified>
</cp:coreProperties>
</file>